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1" r:id="rId2"/>
    <p:sldId id="297" r:id="rId3"/>
    <p:sldId id="258" r:id="rId4"/>
    <p:sldId id="298" r:id="rId5"/>
    <p:sldId id="282" r:id="rId6"/>
    <p:sldId id="299" r:id="rId7"/>
    <p:sldId id="283" r:id="rId8"/>
    <p:sldId id="300" r:id="rId9"/>
    <p:sldId id="284" r:id="rId10"/>
    <p:sldId id="295" r:id="rId11"/>
    <p:sldId id="285" r:id="rId12"/>
    <p:sldId id="301" r:id="rId13"/>
    <p:sldId id="286" r:id="rId14"/>
    <p:sldId id="302" r:id="rId15"/>
    <p:sldId id="308" r:id="rId16"/>
    <p:sldId id="288" r:id="rId17"/>
    <p:sldId id="303" r:id="rId18"/>
    <p:sldId id="290" r:id="rId19"/>
    <p:sldId id="304" r:id="rId20"/>
    <p:sldId id="305" r:id="rId21"/>
    <p:sldId id="291" r:id="rId22"/>
    <p:sldId id="292" r:id="rId23"/>
    <p:sldId id="306" r:id="rId24"/>
    <p:sldId id="293" r:id="rId25"/>
    <p:sldId id="307" r:id="rId26"/>
    <p:sldId id="294" r:id="rId27"/>
    <p:sldId id="287" r:id="rId28"/>
    <p:sldId id="296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FFFF"/>
    <a:srgbClr val="0100FC"/>
    <a:srgbClr val="002060"/>
    <a:srgbClr val="7D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045" autoAdjust="0"/>
  </p:normalViewPr>
  <p:slideViewPr>
    <p:cSldViewPr snapToGrid="0">
      <p:cViewPr varScale="1">
        <p:scale>
          <a:sx n="60" d="100"/>
          <a:sy n="60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A4EBA-4891-4B6A-A163-E0BB6218B0FE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F8B87-279D-4FA3-BD6A-FE2CB0C230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494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Comenzar con:</a:t>
            </a:r>
          </a:p>
          <a:p>
            <a:pPr marL="171450" indent="-171450">
              <a:buFontTx/>
              <a:buChar char="-"/>
            </a:pPr>
            <a:r>
              <a:rPr lang="es-MX" dirty="0"/>
              <a:t>Beneficios</a:t>
            </a:r>
          </a:p>
          <a:p>
            <a:pPr marL="171450" indent="-171450">
              <a:buFontTx/>
              <a:buChar char="-"/>
            </a:pPr>
            <a:r>
              <a:rPr lang="es-MX" dirty="0"/>
              <a:t>Qué tiene</a:t>
            </a:r>
          </a:p>
          <a:p>
            <a:pPr marL="171450" indent="-171450">
              <a:buFontTx/>
              <a:buChar char="-"/>
            </a:pPr>
            <a:r>
              <a:rPr lang="es-MX" dirty="0"/>
              <a:t>Cómo se ocupa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0379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Rellenar completamente los puntos de la opción seleccionada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Preguntar si el plan es para ti o deseas incluir beneficiarios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204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check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919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Letras grandes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6650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Auto llenado con la información previa</a:t>
            </a:r>
          </a:p>
          <a:p>
            <a:r>
              <a:rPr lang="es-MX" dirty="0"/>
              <a:t>CURP: el validador se habilite hasta ingresar los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341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eliminar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292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Auto llenado de campos con CP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26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Sombrear por completo los </a:t>
            </a:r>
            <a:r>
              <a:rPr lang="es-MX" dirty="0" err="1"/>
              <a:t>circulos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957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Formato más amigable</a:t>
            </a:r>
          </a:p>
          <a:p>
            <a:r>
              <a:rPr lang="es-MX" dirty="0"/>
              <a:t>Fecha de más fácil lectura.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95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Formato más amigable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2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Letras más grades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34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 principal relacionada a salud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8660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Contar con todas las opciones de compra y resaltar meses sin intereses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7675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033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402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Respetar para forma de pago e efectivo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881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Resaltar más todos los beneficios del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íconos de apoyo que sustituyan texto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036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Sintetizar ideas principales.</a:t>
            </a:r>
          </a:p>
          <a:p>
            <a:r>
              <a:rPr lang="es-MX" dirty="0"/>
              <a:t>Letras más grandes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11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Sintetizar ideas principales.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íconos de apoyo que sustituyan texto</a:t>
            </a:r>
          </a:p>
          <a:p>
            <a:r>
              <a:rPr lang="es-MX" dirty="0"/>
              <a:t>Homologar viñetas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886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Sintetizar ideas principales.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íconos de apoyo que sustituyan texto</a:t>
            </a:r>
          </a:p>
          <a:p>
            <a:r>
              <a:rPr lang="es-MX" dirty="0"/>
              <a:t>Homologar viñetas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5706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Letras más grandes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50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701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Eliminar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F8B87-279D-4FA3-BD6A-FE2CB0C2304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396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05D4B-A435-4715-BA6A-57F443DFB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A2AF5E-4A53-4485-838D-DE728A6F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79F391-5241-45AA-81D8-73636124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22D179-468D-4DC2-974C-030C757FC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B33360-F0FB-47B0-A51D-CE7BDD0E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3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5BC0D-6DBF-45F7-BC7E-1252ECAB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B9E061-38C5-4170-840A-03A5B6497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58593-4190-409D-A741-DA14AA2A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78925A-7684-449D-A59F-B2182ACB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3EDE8-EDE5-4261-A4C7-81D67BF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273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EF6A37-5782-473B-8162-E207917C6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155F2A-1B28-4A25-AC55-64A4488E4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29A73-212C-4439-B1CF-03D939EE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E07E7-6DEF-4DC9-B74C-05CA57D7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7503D0-4A06-41DD-9963-C171353E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612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F001B-51C5-4936-87D3-0235941A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695F0F-24AA-45C9-9156-7AC10959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E3DC02-14B8-4B47-AF6F-77961EBA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D7299-AD08-4A28-9811-024DB496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DDF35-FF02-43C2-9C65-64BC0CA9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99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7E2FD-4C54-4A83-BA10-E0AD16C8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81678-A2A3-417C-BAF2-24EA5130D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D07F7-9AF6-423E-88CF-1483B1E6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F53444-83CA-4610-92BB-8C93F453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2D645-2E80-4BC5-BDA0-D03A6A85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D51B5-6477-411D-BC0D-B9EACDE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7F773-B63B-4337-98E8-5C5096AB2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A10F94-D046-4E47-9D5A-DCFAD9C23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CFADD6-8474-4A5F-AB23-E6AF3167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95AE04-F070-4271-955B-55837EA4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33C121-74A2-48BC-9451-5EAB6702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00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AC146-0FA8-4DCA-AEA2-B4A75CA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98AD0C-F7C4-4B46-A4CF-8E30E53F0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D0AE05-F4D2-44C3-BF4F-369847FB6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A30ABA-F627-4B3A-87FA-9720B27F5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8E1FF-2505-47C7-AA67-7D9A8835C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7E1772-ACE2-4669-BE99-6A8A6D91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4B585D-601D-4AF5-B02C-B0940EE3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DED834-F1A4-4C5C-8DF2-201BC476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076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13E68-E448-4B62-92EE-B38120B5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8AB012-80DE-41C4-B28E-6B389AD0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5F6B27-BE19-486A-9C40-6752885B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21D23F-8DF2-4F64-BFE5-59DE1CC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444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A5C41D-A7F6-4DAD-8704-6B8B0B48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38BD1A-4BB6-4CA8-A198-297DDE90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BF5757-08E5-4B7A-848E-032404AD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194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03E48-AB74-4156-B35C-ADEE9906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4D21A-E0FC-4DAD-8A89-856F521B6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5CC2B9-4CA0-4238-A588-3AC24BA81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37A2C8-FA51-48D1-A4BE-A5EF501B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CC53CF-6B91-4489-B4E2-94A5ACA7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0B96C3-7BBA-49D7-8238-AD826D42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572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6337C-A1FA-4D11-81F3-C2BDD2A5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91C324-003F-44F2-89B7-995364B8B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A17387-75ED-4148-B5F7-D7D8A04F9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2EC815-D7C9-4169-B4F3-97A001E8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4DA915-656B-47E3-B69E-B83255FD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8A59E0-08D6-4491-ADA9-0F2F3456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93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C6684A-BE66-412F-8C98-F5E60E34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CDD2B-CCC4-4F86-AC94-99843A912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DC194-6A57-4572-95DC-DA681689B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994B-542F-4D0D-858B-88122FA0BB05}" type="datetimeFigureOut">
              <a:rPr lang="es-MX" smtClean="0"/>
              <a:t>21/08/2020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FC1859-9888-42C7-A9E7-05A90FD7A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54E652-25D5-42F6-A268-BA09A26B6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EE79E-B089-470C-B9F2-8049B639CC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920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Experiencia de Usuario</a:t>
            </a:r>
            <a:r>
              <a:rPr lang="es-MX" sz="80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es-MX" sz="80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1947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3179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Cotización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D52FEA7D-9B75-4939-B5FA-9F127CD2AE78}"/>
              </a:ext>
            </a:extLst>
          </p:cNvPr>
          <p:cNvGrpSpPr/>
          <p:nvPr/>
        </p:nvGrpSpPr>
        <p:grpSpPr>
          <a:xfrm>
            <a:off x="2077556" y="577810"/>
            <a:ext cx="7341296" cy="6167306"/>
            <a:chOff x="2009628" y="520719"/>
            <a:chExt cx="7341296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2009628" y="520719"/>
              <a:ext cx="7341296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E6607919-1672-4101-8345-5BD7E2CA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4228" t="14930" r="24138" b="9484"/>
            <a:stretch/>
          </p:blipFill>
          <p:spPr>
            <a:xfrm>
              <a:off x="2631716" y="1137645"/>
              <a:ext cx="6092722" cy="5014517"/>
            </a:xfrm>
            <a:prstGeom prst="rect">
              <a:avLst/>
            </a:prstGeom>
          </p:spPr>
        </p:pic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698A328-166F-4283-8552-661C96C4C4DC}"/>
                </a:ext>
              </a:extLst>
            </p:cNvPr>
            <p:cNvSpPr/>
            <p:nvPr/>
          </p:nvSpPr>
          <p:spPr>
            <a:xfrm>
              <a:off x="3565860" y="2124222"/>
              <a:ext cx="1188661" cy="12660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79CDD7A0-6B0C-40B5-9353-275544FC6300}"/>
                </a:ext>
              </a:extLst>
            </p:cNvPr>
            <p:cNvSpPr/>
            <p:nvPr/>
          </p:nvSpPr>
          <p:spPr>
            <a:xfrm>
              <a:off x="3490708" y="4013170"/>
              <a:ext cx="504208" cy="147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687C62A2-1DB3-4192-BD82-E28E77E46AD3}"/>
                </a:ext>
              </a:extLst>
            </p:cNvPr>
            <p:cNvSpPr/>
            <p:nvPr/>
          </p:nvSpPr>
          <p:spPr>
            <a:xfrm>
              <a:off x="3643108" y="4165570"/>
              <a:ext cx="504208" cy="147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FB4CA2FA-6365-46B2-8FC5-1E0FC3C75287}"/>
                </a:ext>
              </a:extLst>
            </p:cNvPr>
            <p:cNvSpPr/>
            <p:nvPr/>
          </p:nvSpPr>
          <p:spPr>
            <a:xfrm>
              <a:off x="3964190" y="4017858"/>
              <a:ext cx="504208" cy="14771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986D91AD-468C-4F11-B72F-B1C93B52AC27}"/>
                </a:ext>
              </a:extLst>
            </p:cNvPr>
            <p:cNvSpPr/>
            <p:nvPr/>
          </p:nvSpPr>
          <p:spPr>
            <a:xfrm>
              <a:off x="2959758" y="2257866"/>
              <a:ext cx="530949" cy="14877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92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1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27A4316-D9C9-4D81-86DD-09754BFA21B8}"/>
              </a:ext>
            </a:extLst>
          </p:cNvPr>
          <p:cNvGrpSpPr/>
          <p:nvPr/>
        </p:nvGrpSpPr>
        <p:grpSpPr>
          <a:xfrm>
            <a:off x="3356028" y="29615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9343CA0-5EFC-4D07-9183-9611E410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8" b="6573"/>
            <a:stretch/>
          </p:blipFill>
          <p:spPr>
            <a:xfrm>
              <a:off x="1694474" y="943082"/>
              <a:ext cx="3330407" cy="558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6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2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621BFF9-4739-4515-891D-5B789A9F835A}"/>
              </a:ext>
            </a:extLst>
          </p:cNvPr>
          <p:cNvGrpSpPr/>
          <p:nvPr/>
        </p:nvGrpSpPr>
        <p:grpSpPr>
          <a:xfrm>
            <a:off x="3195593" y="73963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CE4A9AA2-5B90-4880-B351-A4946F49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3" b="6995"/>
            <a:stretch/>
          </p:blipFill>
          <p:spPr>
            <a:xfrm>
              <a:off x="7192963" y="914891"/>
              <a:ext cx="3520174" cy="5497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63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3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CE38814-920B-4652-A6A3-C620CD6D0840}"/>
              </a:ext>
            </a:extLst>
          </p:cNvPr>
          <p:cNvGrpSpPr/>
          <p:nvPr/>
        </p:nvGrpSpPr>
        <p:grpSpPr>
          <a:xfrm>
            <a:off x="3604609" y="103080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F87EF46-1ADA-4F74-B6F8-17DD96338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b="6352"/>
            <a:stretch/>
          </p:blipFill>
          <p:spPr>
            <a:xfrm>
              <a:off x="1656241" y="972890"/>
              <a:ext cx="3444303" cy="5486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4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4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F4DA927-0BC0-4428-BD9C-25805BC42FB6}"/>
              </a:ext>
            </a:extLst>
          </p:cNvPr>
          <p:cNvGrpSpPr/>
          <p:nvPr/>
        </p:nvGrpSpPr>
        <p:grpSpPr>
          <a:xfrm>
            <a:off x="3350138" y="29751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8126AB7C-61BA-4E88-91CA-6A6A5187B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16" b="7159"/>
            <a:stretch/>
          </p:blipFill>
          <p:spPr>
            <a:xfrm>
              <a:off x="7254309" y="937969"/>
              <a:ext cx="3402886" cy="5408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46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Contratación</a:t>
            </a:r>
            <a:r>
              <a:rPr lang="es-MX" sz="8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782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1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B8E19D4-270B-4DFA-AE8B-B1DA032FF4E9}"/>
              </a:ext>
            </a:extLst>
          </p:cNvPr>
          <p:cNvGrpSpPr/>
          <p:nvPr/>
        </p:nvGrpSpPr>
        <p:grpSpPr>
          <a:xfrm>
            <a:off x="3409582" y="68509"/>
            <a:ext cx="5389652" cy="6784037"/>
            <a:chOff x="3409582" y="68509"/>
            <a:chExt cx="5389652" cy="6784037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C505F9B2-3815-4F57-B88A-D90BE182F42C}"/>
                </a:ext>
              </a:extLst>
            </p:cNvPr>
            <p:cNvGrpSpPr/>
            <p:nvPr/>
          </p:nvGrpSpPr>
          <p:grpSpPr>
            <a:xfrm>
              <a:off x="3409582" y="68509"/>
              <a:ext cx="5389652" cy="6784037"/>
              <a:chOff x="912048" y="639883"/>
              <a:chExt cx="4899684" cy="6167306"/>
            </a:xfrm>
          </p:grpSpPr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1EF0B39A-AB3B-4518-A55F-A4002B2668EF}"/>
                  </a:ext>
                </a:extLst>
              </p:cNvPr>
              <p:cNvGrpSpPr/>
              <p:nvPr/>
            </p:nvGrpSpPr>
            <p:grpSpPr>
              <a:xfrm>
                <a:off x="912048" y="639883"/>
                <a:ext cx="4899684" cy="6167306"/>
                <a:chOff x="682834" y="135742"/>
                <a:chExt cx="10603816" cy="6730576"/>
              </a:xfrm>
            </p:grpSpPr>
            <p:grpSp>
              <p:nvGrpSpPr>
                <p:cNvPr id="34" name="Grupo 33">
                  <a:extLst>
                    <a:ext uri="{FF2B5EF4-FFF2-40B4-BE49-F238E27FC236}">
                      <a16:creationId xmlns:a16="http://schemas.microsoft.com/office/drawing/2014/main" id="{E01E11A9-D219-4B89-B060-56FE00AD0FCC}"/>
                    </a:ext>
                  </a:extLst>
                </p:cNvPr>
                <p:cNvGrpSpPr/>
                <p:nvPr/>
              </p:nvGrpSpPr>
              <p:grpSpPr>
                <a:xfrm>
                  <a:off x="682834" y="135742"/>
                  <a:ext cx="10603816" cy="6730576"/>
                  <a:chOff x="138548" y="183483"/>
                  <a:chExt cx="9764706" cy="6418581"/>
                </a:xfrm>
              </p:grpSpPr>
              <p:sp>
                <p:nvSpPr>
                  <p:cNvPr id="36" name="Rectángulo: esquinas redondeadas 35">
                    <a:extLst>
                      <a:ext uri="{FF2B5EF4-FFF2-40B4-BE49-F238E27FC236}">
                        <a16:creationId xmlns:a16="http://schemas.microsoft.com/office/drawing/2014/main" id="{19BC74F3-9089-4EC3-8504-1F7C8B64D6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11610" y="-1489579"/>
                    <a:ext cx="6418581" cy="976470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37" name="Rectángulo: esquinas redondeadas 36">
                    <a:extLst>
                      <a:ext uri="{FF2B5EF4-FFF2-40B4-BE49-F238E27FC236}">
                        <a16:creationId xmlns:a16="http://schemas.microsoft.com/office/drawing/2014/main" id="{399D945A-3DDD-4C08-8D6A-58CFE5EBC9A2}"/>
                      </a:ext>
                    </a:extLst>
                  </p:cNvPr>
                  <p:cNvSpPr/>
                  <p:nvPr/>
                </p:nvSpPr>
                <p:spPr>
                  <a:xfrm>
                    <a:off x="676813" y="438475"/>
                    <a:ext cx="8679360" cy="5922383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sp>
                <p:nvSpPr>
                  <p:cNvPr id="38" name="Rectángulo: esquinas redondeadas 37">
                    <a:extLst>
                      <a:ext uri="{FF2B5EF4-FFF2-40B4-BE49-F238E27FC236}">
                        <a16:creationId xmlns:a16="http://schemas.microsoft.com/office/drawing/2014/main" id="{38DE1D43-660D-4231-B127-C4F55CD4DE7C}"/>
                      </a:ext>
                    </a:extLst>
                  </p:cNvPr>
                  <p:cNvSpPr/>
                  <p:nvPr/>
                </p:nvSpPr>
                <p:spPr>
                  <a:xfrm>
                    <a:off x="9490592" y="2111570"/>
                    <a:ext cx="254801" cy="2452949"/>
                  </a:xfrm>
                  <a:prstGeom prst="round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33" name="Rectángulo: esquinas redondeadas 32">
                  <a:extLst>
                    <a:ext uri="{FF2B5EF4-FFF2-40B4-BE49-F238E27FC236}">
                      <a16:creationId xmlns:a16="http://schemas.microsoft.com/office/drawing/2014/main" id="{34410558-2FCD-4A66-88C8-16BB68995956}"/>
                    </a:ext>
                  </a:extLst>
                </p:cNvPr>
                <p:cNvSpPr/>
                <p:nvPr/>
              </p:nvSpPr>
              <p:spPr>
                <a:xfrm flipH="1">
                  <a:off x="853362" y="3215697"/>
                  <a:ext cx="268025" cy="528925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</p:grpSp>
          <p:grpSp>
            <p:nvGrpSpPr>
              <p:cNvPr id="47" name="Grupo 46">
                <a:extLst>
                  <a:ext uri="{FF2B5EF4-FFF2-40B4-BE49-F238E27FC236}">
                    <a16:creationId xmlns:a16="http://schemas.microsoft.com/office/drawing/2014/main" id="{5A0DD795-9912-4FED-80FE-C75D7D56BCED}"/>
                  </a:ext>
                </a:extLst>
              </p:cNvPr>
              <p:cNvGrpSpPr/>
              <p:nvPr/>
            </p:nvGrpSpPr>
            <p:grpSpPr>
              <a:xfrm>
                <a:off x="1724263" y="930687"/>
                <a:ext cx="3246188" cy="5572934"/>
                <a:chOff x="1778010" y="1271087"/>
                <a:chExt cx="3336324" cy="5066303"/>
              </a:xfrm>
            </p:grpSpPr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B65DFA7B-653B-432F-A4B3-5DA580B70CD4}"/>
                    </a:ext>
                  </a:extLst>
                </p:cNvPr>
                <p:cNvGrpSpPr/>
                <p:nvPr/>
              </p:nvGrpSpPr>
              <p:grpSpPr>
                <a:xfrm>
                  <a:off x="1778010" y="1271087"/>
                  <a:ext cx="3336324" cy="5066303"/>
                  <a:chOff x="1778010" y="1271087"/>
                  <a:chExt cx="3336324" cy="5066303"/>
                </a:xfrm>
              </p:grpSpPr>
              <p:grpSp>
                <p:nvGrpSpPr>
                  <p:cNvPr id="45" name="Grupo 44">
                    <a:extLst>
                      <a:ext uri="{FF2B5EF4-FFF2-40B4-BE49-F238E27FC236}">
                        <a16:creationId xmlns:a16="http://schemas.microsoft.com/office/drawing/2014/main" id="{820640A4-5F03-498B-AF56-C7E800A54E48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0" y="1271087"/>
                    <a:ext cx="3336324" cy="5066303"/>
                    <a:chOff x="1778010" y="1271087"/>
                    <a:chExt cx="3336324" cy="5066303"/>
                  </a:xfrm>
                </p:grpSpPr>
                <p:grpSp>
                  <p:nvGrpSpPr>
                    <p:cNvPr id="43" name="Grupo 42">
                      <a:extLst>
                        <a:ext uri="{FF2B5EF4-FFF2-40B4-BE49-F238E27FC236}">
                          <a16:creationId xmlns:a16="http://schemas.microsoft.com/office/drawing/2014/main" id="{50A86971-A84D-4BD0-9DEF-39705EDF29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8010" y="1271087"/>
                      <a:ext cx="3336324" cy="5066303"/>
                      <a:chOff x="1778010" y="1271087"/>
                      <a:chExt cx="3336324" cy="5066303"/>
                    </a:xfrm>
                  </p:grpSpPr>
                  <p:pic>
                    <p:nvPicPr>
                      <p:cNvPr id="40" name="Imagen 39">
                        <a:extLst>
                          <a:ext uri="{FF2B5EF4-FFF2-40B4-BE49-F238E27FC236}">
                            <a16:creationId xmlns:a16="http://schemas.microsoft.com/office/drawing/2014/main" id="{A6546006-2440-43C0-B8B8-C706CD506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130" b="6995"/>
                      <a:stretch/>
                    </p:blipFill>
                    <p:spPr>
                      <a:xfrm>
                        <a:off x="1778010" y="1271087"/>
                        <a:ext cx="3336324" cy="506630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2" name="Rectángulo 41">
                        <a:extLst>
                          <a:ext uri="{FF2B5EF4-FFF2-40B4-BE49-F238E27FC236}">
                            <a16:creationId xmlns:a16="http://schemas.microsoft.com/office/drawing/2014/main" id="{658F0514-6EAA-4B07-A84C-DCA6A6995C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87738" y="1844703"/>
                        <a:ext cx="1380895" cy="310100"/>
                      </a:xfrm>
                      <a:prstGeom prst="rect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MX"/>
                      </a:p>
                    </p:txBody>
                  </p:sp>
                </p:grpSp>
                <p:sp>
                  <p:nvSpPr>
                    <p:cNvPr id="44" name="Rectángulo 43">
                      <a:extLst>
                        <a:ext uri="{FF2B5EF4-FFF2-40B4-BE49-F238E27FC236}">
                          <a16:creationId xmlns:a16="http://schemas.microsoft.com/office/drawing/2014/main" id="{9C292396-05A1-4204-9EB3-601D6EB8C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6668" y="2369489"/>
                      <a:ext cx="413468" cy="1230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</p:grpSp>
              <p:sp>
                <p:nvSpPr>
                  <p:cNvPr id="52" name="Rectángulo 51">
                    <a:extLst>
                      <a:ext uri="{FF2B5EF4-FFF2-40B4-BE49-F238E27FC236}">
                        <a16:creationId xmlns:a16="http://schemas.microsoft.com/office/drawing/2014/main" id="{AB5E0A28-21D4-4523-95FA-CD2C30459E84}"/>
                      </a:ext>
                    </a:extLst>
                  </p:cNvPr>
                  <p:cNvSpPr/>
                  <p:nvPr/>
                </p:nvSpPr>
                <p:spPr>
                  <a:xfrm>
                    <a:off x="3673503" y="2728419"/>
                    <a:ext cx="719981" cy="15326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54" name="Rectángulo 53">
                  <a:extLst>
                    <a:ext uri="{FF2B5EF4-FFF2-40B4-BE49-F238E27FC236}">
                      <a16:creationId xmlns:a16="http://schemas.microsoft.com/office/drawing/2014/main" id="{59A957BD-EA63-46E1-874D-8F05BD729782}"/>
                    </a:ext>
                  </a:extLst>
                </p:cNvPr>
                <p:cNvSpPr/>
                <p:nvPr/>
              </p:nvSpPr>
              <p:spPr>
                <a:xfrm>
                  <a:off x="3058204" y="3134765"/>
                  <a:ext cx="719981" cy="153269"/>
                </a:xfrm>
                <a:prstGeom prst="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9BF10050-8379-4F62-8269-3E6248044C30}"/>
                </a:ext>
              </a:extLst>
            </p:cNvPr>
            <p:cNvSpPr/>
            <p:nvPr/>
          </p:nvSpPr>
          <p:spPr>
            <a:xfrm>
              <a:off x="5792756" y="3165346"/>
              <a:ext cx="719981" cy="153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EB1A481D-C042-4B77-B9E6-E5DAD00C8A8F}"/>
                </a:ext>
              </a:extLst>
            </p:cNvPr>
            <p:cNvSpPr/>
            <p:nvPr/>
          </p:nvSpPr>
          <p:spPr>
            <a:xfrm>
              <a:off x="5930737" y="3936535"/>
              <a:ext cx="813215" cy="153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908341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2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5852F2D-C91D-47BE-AC37-EF03F8D35E48}"/>
              </a:ext>
            </a:extLst>
          </p:cNvPr>
          <p:cNvGrpSpPr/>
          <p:nvPr/>
        </p:nvGrpSpPr>
        <p:grpSpPr>
          <a:xfrm>
            <a:off x="3225520" y="75901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2FE29F6B-F7CB-4E7A-A749-BBB7F40DB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62" b="21285"/>
            <a:stretch/>
          </p:blipFill>
          <p:spPr>
            <a:xfrm>
              <a:off x="7131131" y="1832343"/>
              <a:ext cx="3669956" cy="343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03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3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E1C00A1-5B1B-4F8B-ABEE-2A2D85736385}"/>
              </a:ext>
            </a:extLst>
          </p:cNvPr>
          <p:cNvGrpSpPr/>
          <p:nvPr/>
        </p:nvGrpSpPr>
        <p:grpSpPr>
          <a:xfrm>
            <a:off x="3293643" y="76987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0C910108-AF05-4B83-8728-5A77198C51A5}"/>
                </a:ext>
              </a:extLst>
            </p:cNvPr>
            <p:cNvGrpSpPr/>
            <p:nvPr/>
          </p:nvGrpSpPr>
          <p:grpSpPr>
            <a:xfrm>
              <a:off x="1750714" y="1092197"/>
              <a:ext cx="3336324" cy="5262677"/>
              <a:chOff x="1750714" y="1092197"/>
              <a:chExt cx="3336324" cy="5262677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8480E5C6-94F8-4295-8369-78B351B0D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22" b="7741"/>
              <a:stretch/>
            </p:blipFill>
            <p:spPr>
              <a:xfrm>
                <a:off x="1750714" y="1092197"/>
                <a:ext cx="3336324" cy="5262677"/>
              </a:xfrm>
              <a:prstGeom prst="rect">
                <a:avLst/>
              </a:prstGeom>
            </p:spPr>
          </p:pic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835B15FD-6915-4CA8-A24F-593C5EDF18C7}"/>
                  </a:ext>
                </a:extLst>
              </p:cNvPr>
              <p:cNvSpPr/>
              <p:nvPr/>
            </p:nvSpPr>
            <p:spPr>
              <a:xfrm>
                <a:off x="2955851" y="5199319"/>
                <a:ext cx="733647" cy="1673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25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4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4CE9911-332C-49ED-BFDC-76CD30A782FC}"/>
              </a:ext>
            </a:extLst>
          </p:cNvPr>
          <p:cNvGrpSpPr/>
          <p:nvPr/>
        </p:nvGrpSpPr>
        <p:grpSpPr>
          <a:xfrm>
            <a:off x="3244482" y="59791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756EA77C-D5F3-4397-A922-DE8A14D10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13" b="6352"/>
            <a:stretch/>
          </p:blipFill>
          <p:spPr>
            <a:xfrm>
              <a:off x="7345706" y="1546380"/>
              <a:ext cx="3336324" cy="431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Inicio</a:t>
            </a:r>
            <a:r>
              <a:rPr lang="es-MX" sz="8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125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5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36AB5CD-20B3-4D76-BB51-4200FECB5788}"/>
              </a:ext>
            </a:extLst>
          </p:cNvPr>
          <p:cNvGrpSpPr/>
          <p:nvPr/>
        </p:nvGrpSpPr>
        <p:grpSpPr>
          <a:xfrm>
            <a:off x="3345684" y="59791"/>
            <a:ext cx="5389652" cy="6784037"/>
            <a:chOff x="912050" y="639882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50" y="639882"/>
              <a:ext cx="4899684" cy="6167306"/>
              <a:chOff x="682837" y="135741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7" y="135741"/>
                <a:ext cx="10603816" cy="6730576"/>
                <a:chOff x="138550" y="183482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2" y="-1489580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6F873F34-4768-49CB-ACC9-DDAD541E3217}"/>
                </a:ext>
              </a:extLst>
            </p:cNvPr>
            <p:cNvGrpSpPr/>
            <p:nvPr/>
          </p:nvGrpSpPr>
          <p:grpSpPr>
            <a:xfrm>
              <a:off x="1594580" y="998424"/>
              <a:ext cx="3541508" cy="5514929"/>
              <a:chOff x="1594580" y="998424"/>
              <a:chExt cx="3541508" cy="5514929"/>
            </a:xfrm>
          </p:grpSpPr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E2E8235A-0907-4AFC-9203-4C0529899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13" b="6931"/>
              <a:stretch/>
            </p:blipFill>
            <p:spPr>
              <a:xfrm>
                <a:off x="1594580" y="998424"/>
                <a:ext cx="3541508" cy="5514929"/>
              </a:xfrm>
              <a:prstGeom prst="rect">
                <a:avLst/>
              </a:prstGeom>
            </p:spPr>
          </p:pic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0F43EC1-8631-4FA8-A31B-3761DFDAA510}"/>
                  </a:ext>
                </a:extLst>
              </p:cNvPr>
              <p:cNvSpPr/>
              <p:nvPr/>
            </p:nvSpPr>
            <p:spPr>
              <a:xfrm>
                <a:off x="2575112" y="1653988"/>
                <a:ext cx="1828800" cy="23532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9259E971-9AC3-4FA6-84F8-0727B228A287}"/>
                  </a:ext>
                </a:extLst>
              </p:cNvPr>
              <p:cNvSpPr/>
              <p:nvPr/>
            </p:nvSpPr>
            <p:spPr>
              <a:xfrm>
                <a:off x="2788722" y="2350919"/>
                <a:ext cx="1828800" cy="415438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9AB8AEDD-E790-4B91-AB3D-6557A4EC6EDA}"/>
                  </a:ext>
                </a:extLst>
              </p:cNvPr>
              <p:cNvSpPr/>
              <p:nvPr/>
            </p:nvSpPr>
            <p:spPr>
              <a:xfrm>
                <a:off x="2788723" y="3011368"/>
                <a:ext cx="694066" cy="23044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20C2DD13-C9A3-42DA-A524-56BFDD8B8420}"/>
                  </a:ext>
                </a:extLst>
              </p:cNvPr>
              <p:cNvSpPr/>
              <p:nvPr/>
            </p:nvSpPr>
            <p:spPr>
              <a:xfrm>
                <a:off x="2551159" y="3570367"/>
                <a:ext cx="931630" cy="230440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413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6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55D48109-B7F3-4D38-BAD8-1A7CAC6C7139}"/>
              </a:ext>
            </a:extLst>
          </p:cNvPr>
          <p:cNvGrpSpPr/>
          <p:nvPr/>
        </p:nvGrpSpPr>
        <p:grpSpPr>
          <a:xfrm>
            <a:off x="3345684" y="19902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EEE1FB1E-5EEB-4E6F-AA68-1C0C15498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72" b="6698"/>
            <a:stretch/>
          </p:blipFill>
          <p:spPr>
            <a:xfrm>
              <a:off x="7252109" y="927406"/>
              <a:ext cx="3404820" cy="5468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66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7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78612CF-898E-40D8-8D01-1E36A728EF36}"/>
              </a:ext>
            </a:extLst>
          </p:cNvPr>
          <p:cNvGrpSpPr/>
          <p:nvPr/>
        </p:nvGrpSpPr>
        <p:grpSpPr>
          <a:xfrm>
            <a:off x="3016409" y="-5315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36C40A6-AB14-4672-B8CD-9498FDB5F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3" b="16249"/>
            <a:stretch/>
          </p:blipFill>
          <p:spPr>
            <a:xfrm>
              <a:off x="1674995" y="1489584"/>
              <a:ext cx="3336324" cy="4576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819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8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2BB0CA8-8E06-43A7-BC3F-CC3EDE6B2BF9}"/>
              </a:ext>
            </a:extLst>
          </p:cNvPr>
          <p:cNvGrpSpPr/>
          <p:nvPr/>
        </p:nvGrpSpPr>
        <p:grpSpPr>
          <a:xfrm>
            <a:off x="3244482" y="68509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944338B1-7A61-4C5B-AF54-8C6A42673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46" b="33080"/>
            <a:stretch/>
          </p:blipFill>
          <p:spPr>
            <a:xfrm>
              <a:off x="7308617" y="2170431"/>
              <a:ext cx="3336324" cy="251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30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9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F774C6C-5F00-4EE0-8039-F6DAC665D171}"/>
              </a:ext>
            </a:extLst>
          </p:cNvPr>
          <p:cNvGrpSpPr/>
          <p:nvPr/>
        </p:nvGrpSpPr>
        <p:grpSpPr>
          <a:xfrm>
            <a:off x="3513888" y="59791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892465DC-6662-4040-8C91-3422F156B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78" b="24959"/>
            <a:stretch/>
          </p:blipFill>
          <p:spPr>
            <a:xfrm>
              <a:off x="1701504" y="1701996"/>
              <a:ext cx="3336324" cy="3783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46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3017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10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5DC9EBF-8B74-4A2D-A64D-6B0BE30D4B62}"/>
              </a:ext>
            </a:extLst>
          </p:cNvPr>
          <p:cNvGrpSpPr/>
          <p:nvPr/>
        </p:nvGrpSpPr>
        <p:grpSpPr>
          <a:xfrm>
            <a:off x="3244482" y="-43544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81C94A0F-2113-465C-93F5-A34DD8431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9" b="28147"/>
            <a:stretch/>
          </p:blipFill>
          <p:spPr>
            <a:xfrm>
              <a:off x="7164341" y="1772643"/>
              <a:ext cx="3669956" cy="3641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9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3017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11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EF0B39A-AB3B-4518-A55F-A4002B2668EF}"/>
              </a:ext>
            </a:extLst>
          </p:cNvPr>
          <p:cNvGrpSpPr/>
          <p:nvPr/>
        </p:nvGrpSpPr>
        <p:grpSpPr>
          <a:xfrm>
            <a:off x="3679226" y="479989"/>
            <a:ext cx="4899684" cy="6167306"/>
            <a:chOff x="682834" y="135742"/>
            <a:chExt cx="10603816" cy="6730576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E01E11A9-D219-4B89-B060-56FE00AD0FCC}"/>
                </a:ext>
              </a:extLst>
            </p:cNvPr>
            <p:cNvGrpSpPr/>
            <p:nvPr/>
          </p:nvGrpSpPr>
          <p:grpSpPr>
            <a:xfrm>
              <a:off x="682834" y="135742"/>
              <a:ext cx="10603816" cy="6730576"/>
              <a:chOff x="138548" y="183483"/>
              <a:chExt cx="9764706" cy="6418581"/>
            </a:xfrm>
          </p:grpSpPr>
          <p:sp>
            <p:nvSpPr>
              <p:cNvPr id="36" name="Rectángulo: esquinas redondeadas 35">
                <a:extLst>
                  <a:ext uri="{FF2B5EF4-FFF2-40B4-BE49-F238E27FC236}">
                    <a16:creationId xmlns:a16="http://schemas.microsoft.com/office/drawing/2014/main" id="{19BC74F3-9089-4EC3-8504-1F7C8B64D6DA}"/>
                  </a:ext>
                </a:extLst>
              </p:cNvPr>
              <p:cNvSpPr/>
              <p:nvPr/>
            </p:nvSpPr>
            <p:spPr>
              <a:xfrm rot="5400000">
                <a:off x="1811610" y="-1489579"/>
                <a:ext cx="6418581" cy="976470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: esquinas redondeadas 36">
                <a:extLst>
                  <a:ext uri="{FF2B5EF4-FFF2-40B4-BE49-F238E27FC236}">
                    <a16:creationId xmlns:a16="http://schemas.microsoft.com/office/drawing/2014/main" id="{399D945A-3DDD-4C08-8D6A-58CFE5EBC9A2}"/>
                  </a:ext>
                </a:extLst>
              </p:cNvPr>
              <p:cNvSpPr/>
              <p:nvPr/>
            </p:nvSpPr>
            <p:spPr>
              <a:xfrm>
                <a:off x="676813" y="438475"/>
                <a:ext cx="8679360" cy="592238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38DE1D43-660D-4231-B127-C4F55CD4DE7C}"/>
                  </a:ext>
                </a:extLst>
              </p:cNvPr>
              <p:cNvSpPr/>
              <p:nvPr/>
            </p:nvSpPr>
            <p:spPr>
              <a:xfrm>
                <a:off x="9490592" y="2111570"/>
                <a:ext cx="254801" cy="2452949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34410558-2FCD-4A66-88C8-16BB68995956}"/>
                </a:ext>
              </a:extLst>
            </p:cNvPr>
            <p:cNvSpPr/>
            <p:nvPr/>
          </p:nvSpPr>
          <p:spPr>
            <a:xfrm flipH="1">
              <a:off x="853362" y="3215697"/>
              <a:ext cx="268025" cy="52892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524CE73-48E1-451E-9353-BF128C3207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b="5886"/>
          <a:stretch/>
        </p:blipFill>
        <p:spPr>
          <a:xfrm>
            <a:off x="4486433" y="932183"/>
            <a:ext cx="3336324" cy="52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Platiquemos un poco</a:t>
            </a:r>
            <a:r>
              <a:rPr lang="es-MX" sz="8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54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¡Muchas gracias!</a:t>
            </a:r>
            <a:endParaRPr lang="es-MX" sz="88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769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1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D2EA373-0FA5-43AF-A220-F83AA4C47D6A}"/>
              </a:ext>
            </a:extLst>
          </p:cNvPr>
          <p:cNvGrpSpPr/>
          <p:nvPr/>
        </p:nvGrpSpPr>
        <p:grpSpPr>
          <a:xfrm>
            <a:off x="3275171" y="59791"/>
            <a:ext cx="5389652" cy="6784037"/>
            <a:chOff x="198069" y="68041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198069" y="68041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FA63F9D-FBAC-4291-881B-3C30B002C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6" b="6211"/>
            <a:stretch/>
          </p:blipFill>
          <p:spPr>
            <a:xfrm>
              <a:off x="1027344" y="1009752"/>
              <a:ext cx="3336324" cy="550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26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2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E618416-E36D-46E7-8A14-5F096639C0D1}"/>
              </a:ext>
            </a:extLst>
          </p:cNvPr>
          <p:cNvGrpSpPr/>
          <p:nvPr/>
        </p:nvGrpSpPr>
        <p:grpSpPr>
          <a:xfrm>
            <a:off x="3172242" y="59791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FD5B0DE8-F6A3-4CB1-B320-BD96133FB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34" b="6542"/>
            <a:stretch/>
          </p:blipFill>
          <p:spPr>
            <a:xfrm>
              <a:off x="7353341" y="913772"/>
              <a:ext cx="3336324" cy="5508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22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3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7DC9715-6758-453A-8FE8-CD20614944DB}"/>
              </a:ext>
            </a:extLst>
          </p:cNvPr>
          <p:cNvGrpSpPr/>
          <p:nvPr/>
        </p:nvGrpSpPr>
        <p:grpSpPr>
          <a:xfrm>
            <a:off x="3416632" y="29751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206817C-B4BF-44A8-B18C-54712FE67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b="14764"/>
            <a:stretch/>
          </p:blipFill>
          <p:spPr>
            <a:xfrm>
              <a:off x="1454807" y="1047793"/>
              <a:ext cx="3833478" cy="5337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78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4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EAA9004-5313-4798-A9C0-C0C2E0005E40}"/>
              </a:ext>
            </a:extLst>
          </p:cNvPr>
          <p:cNvGrpSpPr/>
          <p:nvPr/>
        </p:nvGrpSpPr>
        <p:grpSpPr>
          <a:xfrm>
            <a:off x="3316721" y="73963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99017E9F-32A4-4D57-9AD5-4808DC9BE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3" b="6539"/>
            <a:stretch/>
          </p:blipFill>
          <p:spPr>
            <a:xfrm>
              <a:off x="7213789" y="920950"/>
              <a:ext cx="3481774" cy="5470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97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5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FE3EE6C-7A18-469B-A90D-54E50E74CCCB}"/>
              </a:ext>
            </a:extLst>
          </p:cNvPr>
          <p:cNvGrpSpPr/>
          <p:nvPr/>
        </p:nvGrpSpPr>
        <p:grpSpPr>
          <a:xfrm>
            <a:off x="3401174" y="36981"/>
            <a:ext cx="5389652" cy="6784037"/>
            <a:chOff x="912048" y="639883"/>
            <a:chExt cx="4899684" cy="6167306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1EF0B39A-AB3B-4518-A55F-A4002B2668EF}"/>
                </a:ext>
              </a:extLst>
            </p:cNvPr>
            <p:cNvGrpSpPr/>
            <p:nvPr/>
          </p:nvGrpSpPr>
          <p:grpSpPr>
            <a:xfrm>
              <a:off x="912048" y="639883"/>
              <a:ext cx="4899684" cy="6167306"/>
              <a:chOff x="682834" y="135742"/>
              <a:chExt cx="10603816" cy="673057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E01E11A9-D219-4B89-B060-56FE00AD0FCC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36" name="Rectángulo: esquinas redondeadas 35">
                  <a:extLst>
                    <a:ext uri="{FF2B5EF4-FFF2-40B4-BE49-F238E27FC236}">
                      <a16:creationId xmlns:a16="http://schemas.microsoft.com/office/drawing/2014/main" id="{19BC74F3-9089-4EC3-8504-1F7C8B64D6DA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7" name="Rectángulo: esquinas redondeadas 36">
                  <a:extLst>
                    <a:ext uri="{FF2B5EF4-FFF2-40B4-BE49-F238E27FC236}">
                      <a16:creationId xmlns:a16="http://schemas.microsoft.com/office/drawing/2014/main" id="{399D945A-3DDD-4C08-8D6A-58CFE5EBC9A2}"/>
                    </a:ext>
                  </a:extLst>
                </p:cNvPr>
                <p:cNvSpPr/>
                <p:nvPr/>
              </p:nvSpPr>
              <p:spPr>
                <a:xfrm>
                  <a:off x="676813" y="438476"/>
                  <a:ext cx="8679361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38DE1D43-660D-4231-B127-C4F55CD4DE7C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33" name="Rectángulo: esquinas redondeadas 32">
                <a:extLst>
                  <a:ext uri="{FF2B5EF4-FFF2-40B4-BE49-F238E27FC236}">
                    <a16:creationId xmlns:a16="http://schemas.microsoft.com/office/drawing/2014/main" id="{34410558-2FCD-4A66-88C8-16BB68995956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2F886C0-B0DB-49FF-9087-6549AE9B3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42" b="7659"/>
            <a:stretch/>
          </p:blipFill>
          <p:spPr>
            <a:xfrm>
              <a:off x="1652511" y="1058488"/>
              <a:ext cx="3438396" cy="5336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5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3857466-830B-48F5-94DC-8C1740E4FFAD}"/>
              </a:ext>
            </a:extLst>
          </p:cNvPr>
          <p:cNvGrpSpPr/>
          <p:nvPr/>
        </p:nvGrpSpPr>
        <p:grpSpPr>
          <a:xfrm>
            <a:off x="0" y="-513100"/>
            <a:ext cx="12310889" cy="7472976"/>
            <a:chOff x="0" y="-436900"/>
            <a:chExt cx="12310889" cy="747297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B28DD66-BD16-4C10-9989-4D182E89A6CE}"/>
                </a:ext>
              </a:extLst>
            </p:cNvPr>
            <p:cNvGrpSpPr/>
            <p:nvPr/>
          </p:nvGrpSpPr>
          <p:grpSpPr>
            <a:xfrm>
              <a:off x="0" y="-436900"/>
              <a:ext cx="12310889" cy="7472976"/>
              <a:chOff x="0" y="-411777"/>
              <a:chExt cx="12310889" cy="7295176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219B8079-4AC0-4BC8-BB24-386815C69DF3}"/>
                  </a:ext>
                </a:extLst>
              </p:cNvPr>
              <p:cNvGrpSpPr/>
              <p:nvPr/>
            </p:nvGrpSpPr>
            <p:grpSpPr>
              <a:xfrm>
                <a:off x="0" y="-411777"/>
                <a:ext cx="12192000" cy="7295176"/>
                <a:chOff x="0" y="-415960"/>
                <a:chExt cx="12192000" cy="7295176"/>
              </a:xfrm>
            </p:grpSpPr>
            <p:pic>
              <p:nvPicPr>
                <p:cNvPr id="15" name="Picture 2" descr="Mapa de la ciudad coloreada con parque y calles | Vector Gratis">
                  <a:extLst>
                    <a:ext uri="{FF2B5EF4-FFF2-40B4-BE49-F238E27FC236}">
                      <a16:creationId xmlns:a16="http://schemas.microsoft.com/office/drawing/2014/main" id="{22AF0B6B-EE51-4C7B-92BC-E49C6DD93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75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AED6AF04-0D1A-43C8-B03D-B3439EF05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843" y="68705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7" name="Gráfico 16" descr="Marcador">
                  <a:extLst>
                    <a:ext uri="{FF2B5EF4-FFF2-40B4-BE49-F238E27FC236}">
                      <a16:creationId xmlns:a16="http://schemas.microsoft.com/office/drawing/2014/main" id="{FD1977DD-C743-4059-A8B5-CF9851359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564367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8" name="Gráfico 17" descr="Marcador">
                  <a:extLst>
                    <a:ext uri="{FF2B5EF4-FFF2-40B4-BE49-F238E27FC236}">
                      <a16:creationId xmlns:a16="http://schemas.microsoft.com/office/drawing/2014/main" id="{611BB7FE-F40B-40F6-A5AB-EA88BBA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0318" y="146254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9" name="Gráfico 18" descr="Marcador">
                  <a:extLst>
                    <a:ext uri="{FF2B5EF4-FFF2-40B4-BE49-F238E27FC236}">
                      <a16:creationId xmlns:a16="http://schemas.microsoft.com/office/drawing/2014/main" id="{6086F0DC-1501-445F-95A1-F3D817C9D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6750" y="628281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0" name="Gráfico 19" descr="Marcador">
                  <a:extLst>
                    <a:ext uri="{FF2B5EF4-FFF2-40B4-BE49-F238E27FC236}">
                      <a16:creationId xmlns:a16="http://schemas.microsoft.com/office/drawing/2014/main" id="{17698242-8959-45A7-AA3C-1739A1F2E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9043" y="60063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1" name="Gráfico 20" descr="Marcador">
                  <a:extLst>
                    <a:ext uri="{FF2B5EF4-FFF2-40B4-BE49-F238E27FC236}">
                      <a16:creationId xmlns:a16="http://schemas.microsoft.com/office/drawing/2014/main" id="{C9003DFF-4BDB-4A19-8993-4A956FD3E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3262" y="479201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2" name="Gráfico 21" descr="Marcador">
                  <a:extLst>
                    <a:ext uri="{FF2B5EF4-FFF2-40B4-BE49-F238E27FC236}">
                      <a16:creationId xmlns:a16="http://schemas.microsoft.com/office/drawing/2014/main" id="{D6764742-8BA7-49C9-9A58-25D9D87EAF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16501" y="-565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3" name="Gráfico 22" descr="Marcador">
                  <a:extLst>
                    <a:ext uri="{FF2B5EF4-FFF2-40B4-BE49-F238E27FC236}">
                      <a16:creationId xmlns:a16="http://schemas.microsoft.com/office/drawing/2014/main" id="{E477797F-4542-4F53-BB42-3C82F0B20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3366" y="-28388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4" name="Gráfico 23" descr="Marcador">
                  <a:extLst>
                    <a:ext uri="{FF2B5EF4-FFF2-40B4-BE49-F238E27FC236}">
                      <a16:creationId xmlns:a16="http://schemas.microsoft.com/office/drawing/2014/main" id="{FF1EC616-3D64-41EF-BC8F-4EF7ADCB6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2" y="2004530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5" name="Gráfico 24" descr="Marcador">
                  <a:extLst>
                    <a:ext uri="{FF2B5EF4-FFF2-40B4-BE49-F238E27FC236}">
                      <a16:creationId xmlns:a16="http://schemas.microsoft.com/office/drawing/2014/main" id="{801F38F4-FACC-4B5F-8070-0B50D2100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92017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6" name="Gráfico 25" descr="Marcador">
                  <a:extLst>
                    <a:ext uri="{FF2B5EF4-FFF2-40B4-BE49-F238E27FC236}">
                      <a16:creationId xmlns:a16="http://schemas.microsoft.com/office/drawing/2014/main" id="{1A2C320E-7853-48B0-A842-2E966AF0F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2" y="3145114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7" name="Gráfico 26" descr="Marcador">
                  <a:extLst>
                    <a:ext uri="{FF2B5EF4-FFF2-40B4-BE49-F238E27FC236}">
                      <a16:creationId xmlns:a16="http://schemas.microsoft.com/office/drawing/2014/main" id="{45205ADC-BE52-4C90-841D-C4329F93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8224" y="6311445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28" name="Gráfico 27" descr="Marcador">
                  <a:extLst>
                    <a:ext uri="{FF2B5EF4-FFF2-40B4-BE49-F238E27FC236}">
                      <a16:creationId xmlns:a16="http://schemas.microsoft.com/office/drawing/2014/main" id="{6F2D891A-FD21-467D-9944-DD88480A8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732" y="-415960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6" name="Gráfico 5" descr="Marcador">
                <a:extLst>
                  <a:ext uri="{FF2B5EF4-FFF2-40B4-BE49-F238E27FC236}">
                    <a16:creationId xmlns:a16="http://schemas.microsoft.com/office/drawing/2014/main" id="{7617B743-D22D-4B88-A2B6-0AFD596B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0" y="624714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7" name="Gráfico 6" descr="Marcador">
                <a:extLst>
                  <a:ext uri="{FF2B5EF4-FFF2-40B4-BE49-F238E27FC236}">
                    <a16:creationId xmlns:a16="http://schemas.microsoft.com/office/drawing/2014/main" id="{E7A3159D-2BBE-4673-A9B3-BADF3666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-136402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8" name="Gráfico 7" descr="Marcador">
                <a:extLst>
                  <a:ext uri="{FF2B5EF4-FFF2-40B4-BE49-F238E27FC236}">
                    <a16:creationId xmlns:a16="http://schemas.microsoft.com/office/drawing/2014/main" id="{23369318-03A1-4B88-9FC8-179682886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687687" y="36929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9" name="Gráfico 8" descr="Marcador">
                <a:extLst>
                  <a:ext uri="{FF2B5EF4-FFF2-40B4-BE49-F238E27FC236}">
                    <a16:creationId xmlns:a16="http://schemas.microsoft.com/office/drawing/2014/main" id="{46DD37BA-6CD5-40B9-A2E4-530C2F22D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7374" y="-136401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0" name="Gráfico 9" descr="Marcador">
                <a:extLst>
                  <a:ext uri="{FF2B5EF4-FFF2-40B4-BE49-F238E27FC236}">
                    <a16:creationId xmlns:a16="http://schemas.microsoft.com/office/drawing/2014/main" id="{A86B51DE-0901-41F7-8387-9679BCE16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6871" y="390225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1" name="Gráfico 10" descr="Marcador">
                <a:extLst>
                  <a:ext uri="{FF2B5EF4-FFF2-40B4-BE49-F238E27FC236}">
                    <a16:creationId xmlns:a16="http://schemas.microsoft.com/office/drawing/2014/main" id="{172DCF68-4F8C-4F6F-BF30-4B6DECAF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743118" y="2726036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2" name="Gráfico 11" descr="Marcador">
                <a:extLst>
                  <a:ext uri="{FF2B5EF4-FFF2-40B4-BE49-F238E27FC236}">
                    <a16:creationId xmlns:a16="http://schemas.microsoft.com/office/drawing/2014/main" id="{A652C66F-F375-43E5-BFB5-10396ECCF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30265" y="5963263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3" name="Gráfico 12" descr="Marcador">
                <a:extLst>
                  <a:ext uri="{FF2B5EF4-FFF2-40B4-BE49-F238E27FC236}">
                    <a16:creationId xmlns:a16="http://schemas.microsoft.com/office/drawing/2014/main" id="{85A06375-59F2-4146-866B-2B95D2492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9252" y="5359199"/>
                <a:ext cx="567771" cy="567771"/>
              </a:xfrm>
              <a:prstGeom prst="rect">
                <a:avLst/>
              </a:prstGeom>
            </p:spPr>
          </p:pic>
          <p:pic>
            <p:nvPicPr>
              <p:cNvPr id="14" name="Gráfico 13" descr="Marcador">
                <a:extLst>
                  <a:ext uri="{FF2B5EF4-FFF2-40B4-BE49-F238E27FC236}">
                    <a16:creationId xmlns:a16="http://schemas.microsoft.com/office/drawing/2014/main" id="{DB5A42A1-B350-4B91-8768-D2BD600A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624229" y="3722917"/>
                <a:ext cx="567771" cy="567771"/>
              </a:xfrm>
              <a:prstGeom prst="rect">
                <a:avLst/>
              </a:prstGeom>
            </p:spPr>
          </p:pic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2F265B3-B94A-431B-BBF4-E07FAB1B2669}"/>
                </a:ext>
              </a:extLst>
            </p:cNvPr>
            <p:cNvSpPr/>
            <p:nvPr/>
          </p:nvSpPr>
          <p:spPr>
            <a:xfrm>
              <a:off x="0" y="-10803"/>
              <a:ext cx="12192000" cy="7017547"/>
            </a:xfrm>
            <a:prstGeom prst="rect">
              <a:avLst/>
            </a:prstGeom>
            <a:solidFill>
              <a:schemeClr val="bg2">
                <a:lumMod val="50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80E101-3C1B-410F-9C1B-36A4857DC93F}"/>
              </a:ext>
            </a:extLst>
          </p:cNvPr>
          <p:cNvSpPr txBox="1"/>
          <p:nvPr/>
        </p:nvSpPr>
        <p:spPr>
          <a:xfrm>
            <a:off x="141844" y="-107385"/>
            <a:ext cx="2783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Pantalla 6</a:t>
            </a:r>
            <a:endParaRPr lang="es-MX" sz="48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7FBCEE8-77F0-4A5B-A3F4-CC3CEE3E1A35}"/>
              </a:ext>
            </a:extLst>
          </p:cNvPr>
          <p:cNvGrpSpPr/>
          <p:nvPr/>
        </p:nvGrpSpPr>
        <p:grpSpPr>
          <a:xfrm>
            <a:off x="3258957" y="68509"/>
            <a:ext cx="5389652" cy="6784037"/>
            <a:chOff x="6471619" y="577810"/>
            <a:chExt cx="4899684" cy="6167306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8BD225F-2A5F-4E95-B341-872F6870544C}"/>
                </a:ext>
              </a:extLst>
            </p:cNvPr>
            <p:cNvGrpSpPr/>
            <p:nvPr/>
          </p:nvGrpSpPr>
          <p:grpSpPr>
            <a:xfrm>
              <a:off x="6471619" y="577810"/>
              <a:ext cx="4899684" cy="6167306"/>
              <a:chOff x="682834" y="135742"/>
              <a:chExt cx="10603816" cy="6730576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F6B1A08C-FBA6-47DB-A438-CB4FC87FB33A}"/>
                  </a:ext>
                </a:extLst>
              </p:cNvPr>
              <p:cNvGrpSpPr/>
              <p:nvPr/>
            </p:nvGrpSpPr>
            <p:grpSpPr>
              <a:xfrm>
                <a:off x="682834" y="135742"/>
                <a:ext cx="10603816" cy="6730576"/>
                <a:chOff x="138548" y="183483"/>
                <a:chExt cx="9764706" cy="6418581"/>
              </a:xfrm>
            </p:grpSpPr>
            <p:sp>
              <p:nvSpPr>
                <p:cNvPr id="75" name="Rectángulo: esquinas redondeadas 74">
                  <a:extLst>
                    <a:ext uri="{FF2B5EF4-FFF2-40B4-BE49-F238E27FC236}">
                      <a16:creationId xmlns:a16="http://schemas.microsoft.com/office/drawing/2014/main" id="{642C25D1-D459-4EEC-B8D9-E4F69FDED2A0}"/>
                    </a:ext>
                  </a:extLst>
                </p:cNvPr>
                <p:cNvSpPr/>
                <p:nvPr/>
              </p:nvSpPr>
              <p:spPr>
                <a:xfrm rot="5400000">
                  <a:off x="1811610" y="-1489579"/>
                  <a:ext cx="6418581" cy="976470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Rectángulo: esquinas redondeadas 75">
                  <a:extLst>
                    <a:ext uri="{FF2B5EF4-FFF2-40B4-BE49-F238E27FC236}">
                      <a16:creationId xmlns:a16="http://schemas.microsoft.com/office/drawing/2014/main" id="{4F9F3586-5854-4D0A-93ED-3F166E7D4EFE}"/>
                    </a:ext>
                  </a:extLst>
                </p:cNvPr>
                <p:cNvSpPr/>
                <p:nvPr/>
              </p:nvSpPr>
              <p:spPr>
                <a:xfrm>
                  <a:off x="676813" y="438475"/>
                  <a:ext cx="8679360" cy="592238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77" name="Rectángulo: esquinas redondeadas 76">
                  <a:extLst>
                    <a:ext uri="{FF2B5EF4-FFF2-40B4-BE49-F238E27FC236}">
                      <a16:creationId xmlns:a16="http://schemas.microsoft.com/office/drawing/2014/main" id="{D21318EE-E818-410D-84BC-A16A2ADF9476}"/>
                    </a:ext>
                  </a:extLst>
                </p:cNvPr>
                <p:cNvSpPr/>
                <p:nvPr/>
              </p:nvSpPr>
              <p:spPr>
                <a:xfrm>
                  <a:off x="9490592" y="2111570"/>
                  <a:ext cx="254801" cy="245294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30F0A1BD-0907-4FD1-961D-49B960CBABEB}"/>
                  </a:ext>
                </a:extLst>
              </p:cNvPr>
              <p:cNvSpPr/>
              <p:nvPr/>
            </p:nvSpPr>
            <p:spPr>
              <a:xfrm flipH="1">
                <a:off x="853362" y="3215697"/>
                <a:ext cx="268025" cy="52892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99494DC-F262-4CB3-8B48-2FC979341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3" b="6493"/>
            <a:stretch/>
          </p:blipFill>
          <p:spPr>
            <a:xfrm>
              <a:off x="7314993" y="904177"/>
              <a:ext cx="3336324" cy="5527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05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o 124">
            <a:extLst>
              <a:ext uri="{FF2B5EF4-FFF2-40B4-BE49-F238E27FC236}">
                <a16:creationId xmlns:a16="http://schemas.microsoft.com/office/drawing/2014/main" id="{479E4BF9-3D81-4561-9A11-88EB3FB2A949}"/>
              </a:ext>
            </a:extLst>
          </p:cNvPr>
          <p:cNvGrpSpPr/>
          <p:nvPr/>
        </p:nvGrpSpPr>
        <p:grpSpPr>
          <a:xfrm>
            <a:off x="-266700" y="-502736"/>
            <a:ext cx="12592753" cy="7525190"/>
            <a:chOff x="-266700" y="-502736"/>
            <a:chExt cx="12592753" cy="7525190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94FB5407-99AD-4CFB-BA48-882D793ADE8B}"/>
                </a:ext>
              </a:extLst>
            </p:cNvPr>
            <p:cNvGrpSpPr/>
            <p:nvPr/>
          </p:nvGrpSpPr>
          <p:grpSpPr>
            <a:xfrm>
              <a:off x="-266700" y="-502736"/>
              <a:ext cx="12592753" cy="7525190"/>
              <a:chOff x="-187317" y="-426097"/>
              <a:chExt cx="12498206" cy="7525190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BC36DADA-C07C-4F29-B6A9-9FEAFAEA021F}"/>
                  </a:ext>
                </a:extLst>
              </p:cNvPr>
              <p:cNvGrpSpPr/>
              <p:nvPr/>
            </p:nvGrpSpPr>
            <p:grpSpPr>
              <a:xfrm>
                <a:off x="0" y="-426097"/>
                <a:ext cx="12310889" cy="7472977"/>
                <a:chOff x="0" y="-411777"/>
                <a:chExt cx="12310889" cy="7295177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7151FAD9-8876-44AD-B34E-4ADE1A873F89}"/>
                    </a:ext>
                  </a:extLst>
                </p:cNvPr>
                <p:cNvGrpSpPr/>
                <p:nvPr/>
              </p:nvGrpSpPr>
              <p:grpSpPr>
                <a:xfrm>
                  <a:off x="0" y="-411777"/>
                  <a:ext cx="12192000" cy="7295177"/>
                  <a:chOff x="0" y="-415960"/>
                  <a:chExt cx="12192000" cy="7295176"/>
                </a:xfrm>
              </p:grpSpPr>
              <p:pic>
                <p:nvPicPr>
                  <p:cNvPr id="17" name="Picture 2" descr="Mapa de la ciudad coloreada con parque y calles | Vector Gratis">
                    <a:extLst>
                      <a:ext uri="{FF2B5EF4-FFF2-40B4-BE49-F238E27FC236}">
                        <a16:creationId xmlns:a16="http://schemas.microsoft.com/office/drawing/2014/main" id="{F3659792-6990-43BC-A946-914473F628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7475"/>
                  <a:stretch/>
                </p:blipFill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Gráfico 17" descr="Marcador">
                    <a:extLst>
                      <a:ext uri="{FF2B5EF4-FFF2-40B4-BE49-F238E27FC236}">
                        <a16:creationId xmlns:a16="http://schemas.microsoft.com/office/drawing/2014/main" id="{B6364712-6360-4284-886B-4777FFE03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843" y="68705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19" name="Gráfico 18" descr="Marcador">
                    <a:extLst>
                      <a:ext uri="{FF2B5EF4-FFF2-40B4-BE49-F238E27FC236}">
                        <a16:creationId xmlns:a16="http://schemas.microsoft.com/office/drawing/2014/main" id="{470C05EE-0519-485A-8D64-4E8ECC81C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4229" y="564367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áfico 19" descr="Marcador">
                    <a:extLst>
                      <a:ext uri="{FF2B5EF4-FFF2-40B4-BE49-F238E27FC236}">
                        <a16:creationId xmlns:a16="http://schemas.microsoft.com/office/drawing/2014/main" id="{87A18968-B251-4885-B9D5-1484EC55D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60318" y="146254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1" name="Gráfico 20" descr="Marcador">
                    <a:extLst>
                      <a:ext uri="{FF2B5EF4-FFF2-40B4-BE49-F238E27FC236}">
                        <a16:creationId xmlns:a16="http://schemas.microsoft.com/office/drawing/2014/main" id="{CBED36CE-77EF-48B9-87AE-45B717142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86750" y="628281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áfico 21" descr="Marcador">
                    <a:extLst>
                      <a:ext uri="{FF2B5EF4-FFF2-40B4-BE49-F238E27FC236}">
                        <a16:creationId xmlns:a16="http://schemas.microsoft.com/office/drawing/2014/main" id="{9E533D1C-5E52-46DC-ACC8-11EFF0DAA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9043" y="6006301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3" name="Gráfico 22" descr="Marcador">
                    <a:extLst>
                      <a:ext uri="{FF2B5EF4-FFF2-40B4-BE49-F238E27FC236}">
                        <a16:creationId xmlns:a16="http://schemas.microsoft.com/office/drawing/2014/main" id="{C3D89E57-E85C-4836-8CF9-9B249479A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13262" y="4792018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4" name="Gráfico 23" descr="Marcador">
                    <a:extLst>
                      <a:ext uri="{FF2B5EF4-FFF2-40B4-BE49-F238E27FC236}">
                        <a16:creationId xmlns:a16="http://schemas.microsoft.com/office/drawing/2014/main" id="{57159B00-A2C6-4E8B-B724-A72AF2C32F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16501" y="-5653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áfico 24" descr="Marcador">
                    <a:extLst>
                      <a:ext uri="{FF2B5EF4-FFF2-40B4-BE49-F238E27FC236}">
                        <a16:creationId xmlns:a16="http://schemas.microsoft.com/office/drawing/2014/main" id="{B57474F1-FEA5-4A00-A495-B23E47EBE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3366" y="-283886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Gráfico 25" descr="Marcador">
                    <a:extLst>
                      <a:ext uri="{FF2B5EF4-FFF2-40B4-BE49-F238E27FC236}">
                        <a16:creationId xmlns:a16="http://schemas.microsoft.com/office/drawing/2014/main" id="{EA2C47DA-B421-40A4-ACB0-2D5B1EAEE5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872" y="2004530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7" name="Gráfico 26" descr="Marcador">
                    <a:extLst>
                      <a:ext uri="{FF2B5EF4-FFF2-40B4-BE49-F238E27FC236}">
                        <a16:creationId xmlns:a16="http://schemas.microsoft.com/office/drawing/2014/main" id="{E01626C8-D470-48CC-993C-44960B4E3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4792017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8" name="Gráfico 27" descr="Marcador">
                    <a:extLst>
                      <a:ext uri="{FF2B5EF4-FFF2-40B4-BE49-F238E27FC236}">
                        <a16:creationId xmlns:a16="http://schemas.microsoft.com/office/drawing/2014/main" id="{02ECC0BA-DAD5-46B2-9A8E-AA4886E61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072" y="3145114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áfico 28" descr="Marcador">
                    <a:extLst>
                      <a:ext uri="{FF2B5EF4-FFF2-40B4-BE49-F238E27FC236}">
                        <a16:creationId xmlns:a16="http://schemas.microsoft.com/office/drawing/2014/main" id="{E10F0589-8798-484E-AA5E-5112A1B8F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24" y="6311445"/>
                    <a:ext cx="567771" cy="567771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áfico 29" descr="Marcador">
                    <a:extLst>
                      <a:ext uri="{FF2B5EF4-FFF2-40B4-BE49-F238E27FC236}">
                        <a16:creationId xmlns:a16="http://schemas.microsoft.com/office/drawing/2014/main" id="{CBB3BE3E-8AA2-477F-8DD2-E6C2F7DF7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6732" y="-415960"/>
                    <a:ext cx="567771" cy="567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áfico 7" descr="Marcador">
                  <a:extLst>
                    <a:ext uri="{FF2B5EF4-FFF2-40B4-BE49-F238E27FC236}">
                      <a16:creationId xmlns:a16="http://schemas.microsoft.com/office/drawing/2014/main" id="{26047ABE-BFAD-4958-AE53-A9D57A1C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4714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9" name="Gráfico 8" descr="Marcador">
                  <a:extLst>
                    <a:ext uri="{FF2B5EF4-FFF2-40B4-BE49-F238E27FC236}">
                      <a16:creationId xmlns:a16="http://schemas.microsoft.com/office/drawing/2014/main" id="{F244DECE-E6F6-4801-B9D7-C72A780BC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-13640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0" name="Gráfico 9" descr="Marcador">
                  <a:extLst>
                    <a:ext uri="{FF2B5EF4-FFF2-40B4-BE49-F238E27FC236}">
                      <a16:creationId xmlns:a16="http://schemas.microsoft.com/office/drawing/2014/main" id="{D398C7CD-D947-4694-AEB6-D7A19CEAA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87687" y="369292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1" name="Gráfico 10" descr="Marcador">
                  <a:extLst>
                    <a:ext uri="{FF2B5EF4-FFF2-40B4-BE49-F238E27FC236}">
                      <a16:creationId xmlns:a16="http://schemas.microsoft.com/office/drawing/2014/main" id="{CD371F5E-D463-45BF-A028-B4C2E6A95E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74" y="-13640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2" name="Gráfico 11" descr="Marcador">
                  <a:extLst>
                    <a:ext uri="{FF2B5EF4-FFF2-40B4-BE49-F238E27FC236}">
                      <a16:creationId xmlns:a16="http://schemas.microsoft.com/office/drawing/2014/main" id="{EAB24201-655E-4B12-A3C9-D49F298CC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871" y="3902259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3" name="Gráfico 12" descr="Marcador">
                  <a:extLst>
                    <a:ext uri="{FF2B5EF4-FFF2-40B4-BE49-F238E27FC236}">
                      <a16:creationId xmlns:a16="http://schemas.microsoft.com/office/drawing/2014/main" id="{C4478791-8834-4FEC-A54C-FF93E0326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43118" y="2726036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dor">
                  <a:extLst>
                    <a:ext uri="{FF2B5EF4-FFF2-40B4-BE49-F238E27FC236}">
                      <a16:creationId xmlns:a16="http://schemas.microsoft.com/office/drawing/2014/main" id="{AE0D9A95-FF0F-4A3A-8476-A1337EB4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30265" y="5963261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dor">
                  <a:extLst>
                    <a:ext uri="{FF2B5EF4-FFF2-40B4-BE49-F238E27FC236}">
                      <a16:creationId xmlns:a16="http://schemas.microsoft.com/office/drawing/2014/main" id="{983CE32A-F31F-4DFC-9D26-8D257A7B3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9252" y="5359198"/>
                  <a:ext cx="567771" cy="567771"/>
                </a:xfrm>
                <a:prstGeom prst="rect">
                  <a:avLst/>
                </a:prstGeom>
              </p:spPr>
            </p:pic>
            <p:pic>
              <p:nvPicPr>
                <p:cNvPr id="16" name="Gráfico 15" descr="Marcador">
                  <a:extLst>
                    <a:ext uri="{FF2B5EF4-FFF2-40B4-BE49-F238E27FC236}">
                      <a16:creationId xmlns:a16="http://schemas.microsoft.com/office/drawing/2014/main" id="{CEE4CEA1-CC7A-48F7-8A63-83F633B77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4229" y="3722917"/>
                  <a:ext cx="567771" cy="567771"/>
                </a:xfrm>
                <a:prstGeom prst="rect">
                  <a:avLst/>
                </a:prstGeom>
              </p:spPr>
            </p:pic>
          </p:grpSp>
          <p:pic>
            <p:nvPicPr>
              <p:cNvPr id="31" name="Gráfico 30" descr="Marcador">
                <a:extLst>
                  <a:ext uri="{FF2B5EF4-FFF2-40B4-BE49-F238E27FC236}">
                    <a16:creationId xmlns:a16="http://schemas.microsoft.com/office/drawing/2014/main" id="{C2EAB5B5-B24C-4AE2-90A4-B2D2DE46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5011" y="3740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2" name="Gráfico 31" descr="Marcador">
                <a:extLst>
                  <a:ext uri="{FF2B5EF4-FFF2-40B4-BE49-F238E27FC236}">
                    <a16:creationId xmlns:a16="http://schemas.microsoft.com/office/drawing/2014/main" id="{A0602AED-8608-4D9E-9F97-4CBC1D93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64821" y="15865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3" name="Gráfico 32" descr="Marcador">
                <a:extLst>
                  <a:ext uri="{FF2B5EF4-FFF2-40B4-BE49-F238E27FC236}">
                    <a16:creationId xmlns:a16="http://schemas.microsoft.com/office/drawing/2014/main" id="{CC6C646D-AAA1-4411-BB26-6BD563DFE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677750" y="47955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4" name="Gráfico 33" descr="Marcador">
                <a:extLst>
                  <a:ext uri="{FF2B5EF4-FFF2-40B4-BE49-F238E27FC236}">
                    <a16:creationId xmlns:a16="http://schemas.microsoft.com/office/drawing/2014/main" id="{9F0EC9A7-A092-44BA-8982-DD9949AA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293601" y="270393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5" name="Gráfico 34" descr="Marcador">
                <a:extLst>
                  <a:ext uri="{FF2B5EF4-FFF2-40B4-BE49-F238E27FC236}">
                    <a16:creationId xmlns:a16="http://schemas.microsoft.com/office/drawing/2014/main" id="{6283D1C6-E783-42AF-B3DF-355857A86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778085" y="45746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6" name="Gráfico 35" descr="Marcador">
                <a:extLst>
                  <a:ext uri="{FF2B5EF4-FFF2-40B4-BE49-F238E27FC236}">
                    <a16:creationId xmlns:a16="http://schemas.microsoft.com/office/drawing/2014/main" id="{23FB8F41-F705-4982-9399-562A078DC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9161" y="516057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7" name="Gráfico 36" descr="Marcador">
                <a:extLst>
                  <a:ext uri="{FF2B5EF4-FFF2-40B4-BE49-F238E27FC236}">
                    <a16:creationId xmlns:a16="http://schemas.microsoft.com/office/drawing/2014/main" id="{119BB7D6-BC6B-4FF8-8B14-BF058F95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689161" y="651748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8" name="Gráfico 37" descr="Marcador">
                <a:extLst>
                  <a:ext uri="{FF2B5EF4-FFF2-40B4-BE49-F238E27FC236}">
                    <a16:creationId xmlns:a16="http://schemas.microsoft.com/office/drawing/2014/main" id="{065636B5-B4CF-42B0-A9C6-B99CCD569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77487" y="62763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39" name="Gráfico 38" descr="Marcador">
                <a:extLst>
                  <a:ext uri="{FF2B5EF4-FFF2-40B4-BE49-F238E27FC236}">
                    <a16:creationId xmlns:a16="http://schemas.microsoft.com/office/drawing/2014/main" id="{5620DBC5-0C06-41D0-85F3-27C52AD2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5201" y="564128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0" name="Gráfico 39" descr="Marcador">
                <a:extLst>
                  <a:ext uri="{FF2B5EF4-FFF2-40B4-BE49-F238E27FC236}">
                    <a16:creationId xmlns:a16="http://schemas.microsoft.com/office/drawing/2014/main" id="{AC805971-39A0-45CF-8DD3-20DF811C7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446379" y="4643134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1" name="Gráfico 40" descr="Marcador">
                <a:extLst>
                  <a:ext uri="{FF2B5EF4-FFF2-40B4-BE49-F238E27FC236}">
                    <a16:creationId xmlns:a16="http://schemas.microsoft.com/office/drawing/2014/main" id="{0B6FA9F5-557D-4FB8-A53E-CAFADEF23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85539" y="24200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2" name="Gráfico 41" descr="Marcador">
                <a:extLst>
                  <a:ext uri="{FF2B5EF4-FFF2-40B4-BE49-F238E27FC236}">
                    <a16:creationId xmlns:a16="http://schemas.microsoft.com/office/drawing/2014/main" id="{48C27465-473A-4CA3-9E2F-ABC7ABA4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725" y="104153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3" name="Gráfico 42" descr="Marcador">
                <a:extLst>
                  <a:ext uri="{FF2B5EF4-FFF2-40B4-BE49-F238E27FC236}">
                    <a16:creationId xmlns:a16="http://schemas.microsoft.com/office/drawing/2014/main" id="{B8CB7338-71D7-4009-A447-368A8FB2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232180" y="178899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4" name="Gráfico 43" descr="Marcador">
                <a:extLst>
                  <a:ext uri="{FF2B5EF4-FFF2-40B4-BE49-F238E27FC236}">
                    <a16:creationId xmlns:a16="http://schemas.microsoft.com/office/drawing/2014/main" id="{E0602F1B-575B-4AB6-8C7E-CDED3A579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70732" y="406152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5" name="Gráfico 44" descr="Marcador">
                <a:extLst>
                  <a:ext uri="{FF2B5EF4-FFF2-40B4-BE49-F238E27FC236}">
                    <a16:creationId xmlns:a16="http://schemas.microsoft.com/office/drawing/2014/main" id="{139DDDCF-4926-4A2C-BA82-18072F2D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600659" y="129577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6" name="Gráfico 45" descr="Marcador">
                <a:extLst>
                  <a:ext uri="{FF2B5EF4-FFF2-40B4-BE49-F238E27FC236}">
                    <a16:creationId xmlns:a16="http://schemas.microsoft.com/office/drawing/2014/main" id="{919112B8-80F9-4782-A277-1328EE464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33440" y="457468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7" name="Gráfico 46" descr="Marcador">
                <a:extLst>
                  <a:ext uri="{FF2B5EF4-FFF2-40B4-BE49-F238E27FC236}">
                    <a16:creationId xmlns:a16="http://schemas.microsoft.com/office/drawing/2014/main" id="{751F04BA-9E3E-4DCC-AB8F-76D023E7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87417" y="336980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8" name="Gráfico 47" descr="Marcador">
                <a:extLst>
                  <a:ext uri="{FF2B5EF4-FFF2-40B4-BE49-F238E27FC236}">
                    <a16:creationId xmlns:a16="http://schemas.microsoft.com/office/drawing/2014/main" id="{A05A4717-2EE2-4B7F-8A46-33F30A43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68786" y="336980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49" name="Gráfico 48" descr="Marcador">
                <a:extLst>
                  <a:ext uri="{FF2B5EF4-FFF2-40B4-BE49-F238E27FC236}">
                    <a16:creationId xmlns:a16="http://schemas.microsoft.com/office/drawing/2014/main" id="{B5E951CA-60FD-47CE-9F8D-5B289A13D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35939" y="245899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0" name="Gráfico 49" descr="Marcador">
                <a:extLst>
                  <a:ext uri="{FF2B5EF4-FFF2-40B4-BE49-F238E27FC236}">
                    <a16:creationId xmlns:a16="http://schemas.microsoft.com/office/drawing/2014/main" id="{104F2421-2FB9-49B6-BF94-2EB8EECB2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95025" y="412991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1" name="Gráfico 50" descr="Marcador">
                <a:extLst>
                  <a:ext uri="{FF2B5EF4-FFF2-40B4-BE49-F238E27FC236}">
                    <a16:creationId xmlns:a16="http://schemas.microsoft.com/office/drawing/2014/main" id="{AA6C1475-C7DC-46F9-A9C2-899131ED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13950" y="3503482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2" name="Gráfico 51" descr="Marcador">
                <a:extLst>
                  <a:ext uri="{FF2B5EF4-FFF2-40B4-BE49-F238E27FC236}">
                    <a16:creationId xmlns:a16="http://schemas.microsoft.com/office/drawing/2014/main" id="{5FF7B2A8-63DA-4E41-9AE1-B981E04A7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58368" y="263106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3" name="Gráfico 52" descr="Marcador">
                <a:extLst>
                  <a:ext uri="{FF2B5EF4-FFF2-40B4-BE49-F238E27FC236}">
                    <a16:creationId xmlns:a16="http://schemas.microsoft.com/office/drawing/2014/main" id="{A21676EE-D2CB-4F33-A60A-797DCA131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128762" y="643340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4" name="Gráfico 53" descr="Marcador">
                <a:extLst>
                  <a:ext uri="{FF2B5EF4-FFF2-40B4-BE49-F238E27FC236}">
                    <a16:creationId xmlns:a16="http://schemas.microsoft.com/office/drawing/2014/main" id="{4DBFD817-97B7-4CF8-80C7-90BF07F24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66903" y="5107108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5" name="Gráfico 54" descr="Marcador">
                <a:extLst>
                  <a:ext uri="{FF2B5EF4-FFF2-40B4-BE49-F238E27FC236}">
                    <a16:creationId xmlns:a16="http://schemas.microsoft.com/office/drawing/2014/main" id="{BD8FCE37-EEE4-4B63-9458-F0A11F17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87317" y="120739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6" name="Gráfico 55" descr="Marcador">
                <a:extLst>
                  <a:ext uri="{FF2B5EF4-FFF2-40B4-BE49-F238E27FC236}">
                    <a16:creationId xmlns:a16="http://schemas.microsoft.com/office/drawing/2014/main" id="{4EDD0AB9-C97C-4BA3-B3D3-37115A392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34153" y="1030367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7" name="Gráfico 56" descr="Marcador">
                <a:extLst>
                  <a:ext uri="{FF2B5EF4-FFF2-40B4-BE49-F238E27FC236}">
                    <a16:creationId xmlns:a16="http://schemas.microsoft.com/office/drawing/2014/main" id="{2B114202-20E5-4B81-A1B0-458687EFB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98847" y="5271419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8" name="Gráfico 57" descr="Marcador">
                <a:extLst>
                  <a:ext uri="{FF2B5EF4-FFF2-40B4-BE49-F238E27FC236}">
                    <a16:creationId xmlns:a16="http://schemas.microsoft.com/office/drawing/2014/main" id="{4E3AA05E-BC6E-4EB5-AAA2-BB3EB81CD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86782" y="173668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59" name="Gráfico 58" descr="Marcador">
                <a:extLst>
                  <a:ext uri="{FF2B5EF4-FFF2-40B4-BE49-F238E27FC236}">
                    <a16:creationId xmlns:a16="http://schemas.microsoft.com/office/drawing/2014/main" id="{39D35DB7-8340-4CD5-97E6-4B40AC971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70433" y="658285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0" name="Gráfico 59" descr="Marcador">
                <a:extLst>
                  <a:ext uri="{FF2B5EF4-FFF2-40B4-BE49-F238E27FC236}">
                    <a16:creationId xmlns:a16="http://schemas.microsoft.com/office/drawing/2014/main" id="{B78DB01F-819C-414E-B6B3-18EED55C4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50788" y="3100050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1" name="Gráfico 60" descr="Marcador">
                <a:extLst>
                  <a:ext uri="{FF2B5EF4-FFF2-40B4-BE49-F238E27FC236}">
                    <a16:creationId xmlns:a16="http://schemas.microsoft.com/office/drawing/2014/main" id="{82399514-B449-4021-A974-1178003C8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15718" y="2809246"/>
                <a:ext cx="567771" cy="581609"/>
              </a:xfrm>
              <a:prstGeom prst="rect">
                <a:avLst/>
              </a:prstGeom>
            </p:spPr>
          </p:pic>
          <p:pic>
            <p:nvPicPr>
              <p:cNvPr id="62" name="Gráfico 61" descr="Marcador">
                <a:extLst>
                  <a:ext uri="{FF2B5EF4-FFF2-40B4-BE49-F238E27FC236}">
                    <a16:creationId xmlns:a16="http://schemas.microsoft.com/office/drawing/2014/main" id="{D0779E87-7DCD-4050-97F9-994A527E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34622" y="5522706"/>
                <a:ext cx="567771" cy="581609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FA691AB-E189-4AA1-A7B7-FA1ACFBB9934}"/>
                  </a:ext>
                </a:extLst>
              </p:cNvPr>
              <p:cNvSpPr/>
              <p:nvPr/>
            </p:nvSpPr>
            <p:spPr>
              <a:xfrm>
                <a:off x="-34805" y="4071"/>
                <a:ext cx="12258544" cy="7068225"/>
              </a:xfrm>
              <a:prstGeom prst="rect">
                <a:avLst/>
              </a:prstGeom>
              <a:solidFill>
                <a:schemeClr val="bg2">
                  <a:lumMod val="50000"/>
                  <a:alpha val="3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4F3959E2-5A56-463B-BC95-5CDE0A9DC5EA}"/>
                </a:ext>
              </a:extLst>
            </p:cNvPr>
            <p:cNvSpPr/>
            <p:nvPr/>
          </p:nvSpPr>
          <p:spPr>
            <a:xfrm>
              <a:off x="-77966" y="1869457"/>
              <a:ext cx="12306807" cy="3067725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7BA1E663-EB6F-46C0-BC41-02D64F278F0C}"/>
              </a:ext>
            </a:extLst>
          </p:cNvPr>
          <p:cNvSpPr txBox="1"/>
          <p:nvPr/>
        </p:nvSpPr>
        <p:spPr>
          <a:xfrm>
            <a:off x="299868" y="2579190"/>
            <a:ext cx="115254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Cotización</a:t>
            </a:r>
            <a:r>
              <a:rPr lang="es-MX" sz="88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52543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7153</TotalTime>
  <Words>231</Words>
  <Application>Microsoft Office PowerPoint</Application>
  <PresentationFormat>Panorámica</PresentationFormat>
  <Paragraphs>86</Paragraphs>
  <Slides>28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Aharoni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PRUD'HOMME ROJANO Estefania</dc:creator>
  <cp:lastModifiedBy>PRUD'HOMME ROJANO Estefania</cp:lastModifiedBy>
  <cp:revision>68</cp:revision>
  <dcterms:created xsi:type="dcterms:W3CDTF">2020-07-29T18:34:02Z</dcterms:created>
  <dcterms:modified xsi:type="dcterms:W3CDTF">2020-08-21T22:41:04Z</dcterms:modified>
</cp:coreProperties>
</file>